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0" r:id="rId3"/>
    <p:sldId id="273" r:id="rId4"/>
    <p:sldId id="271" r:id="rId5"/>
    <p:sldId id="275" r:id="rId6"/>
    <p:sldId id="256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32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56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3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472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1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50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32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82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7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6C0AD-3776-4A4E-B51D-A6FAFC14D208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A403F-5EBD-4FD3-BB1B-DC6088F4A4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0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45.png"/><Relationship Id="rId5" Type="http://schemas.openxmlformats.org/officeDocument/2006/relationships/image" Target="../media/image35.png"/><Relationship Id="rId10" Type="http://schemas.openxmlformats.org/officeDocument/2006/relationships/image" Target="../media/image44.jpe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6" y="1295400"/>
            <a:ext cx="7449327" cy="23987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1849" y="4114800"/>
            <a:ext cx="7467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Annual Installation Banquet</a:t>
            </a:r>
          </a:p>
          <a:p>
            <a:pPr algn="ctr"/>
            <a:r>
              <a:rPr lang="en-US" sz="2800" dirty="0" smtClean="0"/>
              <a:t>Wednesday, June 15, 2016</a:t>
            </a:r>
          </a:p>
          <a:p>
            <a:pPr algn="ctr"/>
            <a:r>
              <a:rPr lang="en-US" sz="2000" dirty="0" smtClean="0"/>
              <a:t>Special Guest: District Governor Larry Webb</a:t>
            </a:r>
          </a:p>
          <a:p>
            <a:pPr algn="ctr"/>
            <a:endParaRPr lang="en-US" sz="2800" dirty="0"/>
          </a:p>
          <a:p>
            <a:pPr algn="ctr"/>
            <a:r>
              <a:rPr lang="en-US" dirty="0" smtClean="0"/>
              <a:t>Richardson Woman’s Club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8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228600"/>
            <a:ext cx="693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Bill Zeigler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 assisting Theresa with finding sponsors for establishing an Interact Club at J.J. Pearce High School, at a critical time when she was out-of-pocket helping her mom.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Being active in creating positive club involvement by members and always pursuing excellence as a goal.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63407" y="3124200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“D” </a:t>
            </a:r>
            <a:r>
              <a:rPr lang="en-US" b="1" dirty="0" err="1" smtClean="0"/>
              <a:t>Schieferstein</a:t>
            </a:r>
            <a:endParaRPr lang="en-US" b="1" dirty="0" smtClean="0"/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Positive club involvement and ticket sales coordination for Casino Night.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16039" y="5105400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Ron Wilson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Having the vision and drive to take Casino Night sponsorships to a whole new level.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36" y="304800"/>
            <a:ext cx="12573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8" y="3124200"/>
            <a:ext cx="1504709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05399"/>
            <a:ext cx="952243" cy="142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C:\Users\macphersonb\AppData\Local\Microsoft\Windows\Temporary Internet Files\Content.IE5\3HD4N1H3\jiminycricket1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62200"/>
            <a:ext cx="1375601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C:\Users\macphersonb\AppData\Local\Microsoft\Windows\Temporary Internet Files\Content.IE5\VPFD76YJ\Congratulations[1]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00" y="4546972"/>
            <a:ext cx="1524000" cy="145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macphersonb\AppData\Local\Microsoft\Windows\Temporary Internet Files\Content.IE5\6MMAFVGM\thank_you_note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794" y="55881"/>
            <a:ext cx="1275212" cy="101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60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6350" y="152400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err="1" smtClean="0"/>
              <a:t>Wendall</a:t>
            </a:r>
            <a:r>
              <a:rPr lang="en-US" b="1" dirty="0" smtClean="0"/>
              <a:t> Ritz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Fundraising efforts and positive club involvement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Simply put…being “Mr. Casino Night!” year-in and year-out.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82528" y="2033015"/>
            <a:ext cx="693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David Frazee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Organization &amp; implementation of operations plan for Casino Night. Terrific job covering all the bases through careful planning and execution.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Hosting (with Barbara’s permission and guidance) a most enjoyable “Fiesta Night” club social in their home.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99" y="228600"/>
            <a:ext cx="92837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42" y="2033015"/>
            <a:ext cx="914401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305182" y="4628076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Ted Ellis &amp; Ken Schwartz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Their many hours spent keeping the Club and the Foundation solvent and legal…$$$$</a:t>
            </a:r>
            <a:endParaRPr lang="en-US" dirty="0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18" y="4339281"/>
            <a:ext cx="819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32" y="5201513"/>
            <a:ext cx="819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:\Users\macphersonb\AppData\Local\Microsoft\Windows\Temporary Internet Files\Content.IE5\E327Y1HX\happy_face_new_thumb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12" y="4057712"/>
            <a:ext cx="1984289" cy="14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http://clubrunner.blob.core.windows.net/00000004322/Images/ticket-ima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196" y="76200"/>
            <a:ext cx="1833766" cy="1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199" y="1828800"/>
            <a:ext cx="2754149" cy="1058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250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18270" y="2382504"/>
            <a:ext cx="693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Doug Crosby &amp; Mark Denny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Their continued support and service of our NETWORK Dental Clinic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Plus: Mark and Kathleen hosting our annual Christmas Party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Plus: Doug for stepping in to be official photographer tonight!!!!</a:t>
            </a:r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52" y="2661486"/>
            <a:ext cx="819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03" y="2661486"/>
            <a:ext cx="819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89438" y="4419600"/>
            <a:ext cx="693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Tom Brooks, Ken Schwartz, &amp; Ted Ellis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Giving back to Rotary much more than is expected with their time and their passion to serve…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Their special talents allowing RERC to excel in so many ways…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Changing lives with their commitment and love for “Service Above Self.”</a:t>
            </a:r>
            <a:endParaRPr lang="en-US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01" y="5410200"/>
            <a:ext cx="819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46" y="5410200"/>
            <a:ext cx="819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78" y="4159227"/>
            <a:ext cx="83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003854" y="457200"/>
            <a:ext cx="693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Faye Willis, Ken Schwartz &amp; Rick Kimball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Outstanding dedication to scholarship process, having spent hours on reviewing applications, conducting interviews, and going forward as mentors.</a:t>
            </a:r>
            <a:endParaRPr lang="en-US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22" y="296562"/>
            <a:ext cx="819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70" y="296562"/>
            <a:ext cx="819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C:\Users\macphersonb\AppData\Local\Microsoft\Windows\Temporary Internet Files\Content.IE5\3Z4XE0DD\thank-you[1]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437" y="4136830"/>
            <a:ext cx="2222426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517" y="2045986"/>
            <a:ext cx="2362200" cy="116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378" y="208709"/>
            <a:ext cx="2394339" cy="1152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99" y="2028980"/>
            <a:ext cx="803297" cy="120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3" y="1496309"/>
            <a:ext cx="886195" cy="886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45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:\Users\macphersonb\AppData\Local\Microsoft\Windows\Temporary Internet Files\Content.IE5\VPFD76YJ\ncis_tony_the_loyal_st_bernard_by_saisoto-d2zszya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49643"/>
            <a:ext cx="34544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800" y="3048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Without question everyone in our club truly deserves an </a:t>
            </a:r>
            <a:r>
              <a:rPr lang="en-US" dirty="0" err="1" smtClean="0"/>
              <a:t>Attaboy</a:t>
            </a:r>
            <a:r>
              <a:rPr lang="en-US" dirty="0" smtClean="0"/>
              <a:t> or </a:t>
            </a:r>
            <a:r>
              <a:rPr lang="en-US" dirty="0" err="1" smtClean="0"/>
              <a:t>Attagirl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1500" y="5117068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My thanks to all of you for having been and continuing to… “Be A Gift to the World”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82" y="5606256"/>
            <a:ext cx="112236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656380"/>
            <a:ext cx="1066800" cy="91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mainimage" descr="Rotary 2015-16 Theme Full Color Lapel Pi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0" y="749643"/>
            <a:ext cx="3822700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6" descr="C:\Users\macphersonb\AppData\Local\Microsoft\Windows\Temporary Internet Files\Content.IE5\DSC8EUZ4\images[1]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238" y="5429248"/>
            <a:ext cx="1377723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62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6" y="1295400"/>
            <a:ext cx="7449327" cy="23987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1849" y="4114800"/>
            <a:ext cx="7467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Annual Installation Banquet</a:t>
            </a:r>
          </a:p>
          <a:p>
            <a:pPr algn="ctr"/>
            <a:r>
              <a:rPr lang="en-US" sz="2800" dirty="0" smtClean="0"/>
              <a:t>Wednesday, June 15, 2016</a:t>
            </a:r>
          </a:p>
          <a:p>
            <a:pPr algn="ctr"/>
            <a:r>
              <a:rPr lang="en-US" sz="2000" dirty="0" smtClean="0"/>
              <a:t>Special Guest: District Governor Larry Webb</a:t>
            </a:r>
          </a:p>
          <a:p>
            <a:pPr algn="ctr"/>
            <a:endParaRPr lang="en-US" sz="2800" dirty="0"/>
          </a:p>
          <a:p>
            <a:pPr algn="ctr"/>
            <a:r>
              <a:rPr lang="en-US" dirty="0" smtClean="0"/>
              <a:t>Richardson Woman’s Club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4674" y="1722418"/>
            <a:ext cx="610705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Woody Alexander		David </a:t>
            </a:r>
            <a:r>
              <a:rPr lang="en-US" sz="2000" b="1" dirty="0" err="1" smtClean="0"/>
              <a:t>Loughridge</a:t>
            </a:r>
            <a:endParaRPr lang="en-US" sz="2000" b="1" dirty="0" smtClean="0"/>
          </a:p>
          <a:p>
            <a:r>
              <a:rPr lang="en-US" sz="2000" b="1" dirty="0" smtClean="0"/>
              <a:t>Joe </a:t>
            </a:r>
            <a:r>
              <a:rPr lang="en-US" sz="2000" b="1" dirty="0" err="1" smtClean="0"/>
              <a:t>Allinder</a:t>
            </a:r>
            <a:r>
              <a:rPr lang="en-US" sz="2000" b="1" dirty="0" smtClean="0"/>
              <a:t>			Bruce MacPherson</a:t>
            </a:r>
          </a:p>
          <a:p>
            <a:r>
              <a:rPr lang="en-US" sz="2000" b="1" dirty="0" smtClean="0"/>
              <a:t>David Blanchard			George </a:t>
            </a:r>
            <a:r>
              <a:rPr lang="en-US" sz="2000" b="1" dirty="0" err="1" smtClean="0"/>
              <a:t>McKearin</a:t>
            </a:r>
            <a:endParaRPr lang="en-US" sz="2000" b="1" dirty="0" smtClean="0"/>
          </a:p>
          <a:p>
            <a:r>
              <a:rPr lang="en-US" sz="2000" b="1" dirty="0" smtClean="0"/>
              <a:t>Tom Brooks			</a:t>
            </a:r>
            <a:r>
              <a:rPr lang="en-US" sz="2000" b="1" dirty="0" err="1" smtClean="0"/>
              <a:t>Wendall</a:t>
            </a:r>
            <a:r>
              <a:rPr lang="en-US" sz="2000" b="1" dirty="0" smtClean="0"/>
              <a:t> Ritz</a:t>
            </a:r>
          </a:p>
          <a:p>
            <a:r>
              <a:rPr lang="en-US" sz="2000" b="1" dirty="0" smtClean="0"/>
              <a:t>Doug Crosby			Gwen Savant</a:t>
            </a:r>
          </a:p>
          <a:p>
            <a:r>
              <a:rPr lang="en-US" sz="2000" b="1" dirty="0" smtClean="0"/>
              <a:t>Mark Denny			D. </a:t>
            </a:r>
            <a:r>
              <a:rPr lang="en-US" sz="2000" b="1" dirty="0" err="1" smtClean="0"/>
              <a:t>Schieferstein</a:t>
            </a:r>
            <a:endParaRPr lang="en-US" sz="2000" b="1" dirty="0" smtClean="0"/>
          </a:p>
          <a:p>
            <a:r>
              <a:rPr lang="en-US" sz="2000" b="1" dirty="0" smtClean="0"/>
              <a:t>Scott Dunn			Ken Schwartz</a:t>
            </a:r>
          </a:p>
          <a:p>
            <a:r>
              <a:rPr lang="en-US" sz="2000" b="1" dirty="0" smtClean="0"/>
              <a:t>Karen Ellis			</a:t>
            </a:r>
            <a:r>
              <a:rPr lang="en-US" sz="2000" b="1" dirty="0" err="1" smtClean="0"/>
              <a:t>Kenn</a:t>
            </a:r>
            <a:r>
              <a:rPr lang="en-US" sz="2000" b="1" dirty="0" smtClean="0"/>
              <a:t> Smith</a:t>
            </a:r>
          </a:p>
          <a:p>
            <a:r>
              <a:rPr lang="en-US" sz="2000" b="1" dirty="0" smtClean="0"/>
              <a:t>Ted Ellis				Langford Sneed</a:t>
            </a:r>
          </a:p>
          <a:p>
            <a:r>
              <a:rPr lang="en-US" sz="2000" b="1" dirty="0" smtClean="0"/>
              <a:t>Darryl </a:t>
            </a:r>
            <a:r>
              <a:rPr lang="en-US" sz="2000" b="1" dirty="0" err="1" smtClean="0"/>
              <a:t>Fourte</a:t>
            </a:r>
            <a:r>
              <a:rPr lang="en-US" sz="2000" b="1" dirty="0" smtClean="0"/>
              <a:t>			Bill Walker</a:t>
            </a:r>
          </a:p>
          <a:p>
            <a:r>
              <a:rPr lang="en-US" sz="2000" b="1" dirty="0" smtClean="0"/>
              <a:t>Jim Henderson</a:t>
            </a:r>
            <a:r>
              <a:rPr lang="en-US" sz="2000" b="1" dirty="0" smtClean="0">
                <a:solidFill>
                  <a:srgbClr val="FF0000"/>
                </a:solidFill>
              </a:rPr>
              <a:t>			</a:t>
            </a:r>
            <a:r>
              <a:rPr lang="en-US" sz="2000" b="1" dirty="0" smtClean="0"/>
              <a:t>Faye Willis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/>
              <a:t>Kathy Higgins			Theresa Yarbrough</a:t>
            </a:r>
          </a:p>
          <a:p>
            <a:r>
              <a:rPr lang="en-US" sz="2000" b="1" dirty="0" smtClean="0"/>
              <a:t>Byron Johnson			Bill Zeigler</a:t>
            </a:r>
          </a:p>
          <a:p>
            <a:r>
              <a:rPr lang="en-US" sz="2000" b="1" dirty="0" smtClean="0"/>
              <a:t>Keith </a:t>
            </a:r>
            <a:r>
              <a:rPr lang="en-US" sz="2000" b="1" dirty="0" err="1" smtClean="0"/>
              <a:t>Kockler</a:t>
            </a:r>
            <a:r>
              <a:rPr lang="en-US" sz="2000" b="1" dirty="0" smtClean="0"/>
              <a:t>			Scott Zimmerman</a:t>
            </a:r>
          </a:p>
          <a:p>
            <a:r>
              <a:rPr lang="en-US" sz="2000" b="1" dirty="0" smtClean="0"/>
              <a:t>Bill Latham</a:t>
            </a:r>
            <a:endParaRPr lang="en-US" sz="2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430" y="152400"/>
            <a:ext cx="2485806" cy="8004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963159"/>
            <a:ext cx="701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100% Perfect Attendance 2015-2016</a:t>
            </a:r>
          </a:p>
          <a:p>
            <a:pPr algn="ctr"/>
            <a:r>
              <a:rPr lang="en-US" dirty="0" smtClean="0"/>
              <a:t>64% of Membership (29 Members)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7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6" y="1295400"/>
            <a:ext cx="7449327" cy="23987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1849" y="4114800"/>
            <a:ext cx="7467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Annual Installation Banquet</a:t>
            </a:r>
          </a:p>
          <a:p>
            <a:pPr algn="ctr"/>
            <a:r>
              <a:rPr lang="en-US" sz="2800" dirty="0" smtClean="0"/>
              <a:t>Wednesday, June 15, 2016</a:t>
            </a:r>
          </a:p>
          <a:p>
            <a:pPr algn="ctr"/>
            <a:r>
              <a:rPr lang="en-US" sz="2000" dirty="0" smtClean="0"/>
              <a:t>Special Guest: District Governor Larry Webb</a:t>
            </a:r>
          </a:p>
          <a:p>
            <a:pPr algn="ctr"/>
            <a:endParaRPr lang="en-US" sz="2800" dirty="0"/>
          </a:p>
          <a:p>
            <a:pPr algn="ctr"/>
            <a:r>
              <a:rPr lang="en-US" dirty="0" smtClean="0"/>
              <a:t>Richardson Woman’s Club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63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rotary4570.org.br/distrito4570/2013/imagens/compph_safir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371600"/>
            <a:ext cx="4800600" cy="1600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76400" y="3810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Paul Harris Recognitions</a:t>
            </a:r>
          </a:p>
          <a:p>
            <a:pPr algn="ctr"/>
            <a:r>
              <a:rPr lang="en-US" sz="2400" b="1" dirty="0" smtClean="0"/>
              <a:t>2015-16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3200400"/>
            <a:ext cx="2819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Previously Awarded</a:t>
            </a:r>
          </a:p>
          <a:p>
            <a:pPr algn="ctr"/>
            <a:r>
              <a:rPr lang="en-US" b="1" dirty="0" smtClean="0"/>
              <a:t>David Allen</a:t>
            </a:r>
          </a:p>
          <a:p>
            <a:pPr algn="ctr"/>
            <a:r>
              <a:rPr lang="en-US" dirty="0" smtClean="0"/>
              <a:t>+1 Sapphire</a:t>
            </a:r>
          </a:p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Kathy Higgins</a:t>
            </a:r>
          </a:p>
          <a:p>
            <a:pPr algn="ctr"/>
            <a:r>
              <a:rPr lang="en-US" dirty="0" smtClean="0"/>
              <a:t>+3 Sapphires</a:t>
            </a:r>
          </a:p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Byron Johnson</a:t>
            </a:r>
          </a:p>
          <a:p>
            <a:pPr algn="ctr"/>
            <a:r>
              <a:rPr lang="en-US" dirty="0" smtClean="0"/>
              <a:t>+4 Sapphires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10200" y="3200400"/>
            <a:ext cx="2514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Awarding Tonight</a:t>
            </a:r>
          </a:p>
          <a:p>
            <a:pPr algn="ctr"/>
            <a:r>
              <a:rPr lang="en-US" b="1" dirty="0" smtClean="0"/>
              <a:t>Monica Scott</a:t>
            </a:r>
          </a:p>
          <a:p>
            <a:pPr algn="ctr"/>
            <a:r>
              <a:rPr lang="en-US" dirty="0" smtClean="0"/>
              <a:t>+1 Sapphire</a:t>
            </a:r>
          </a:p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Bruce MacPherson</a:t>
            </a:r>
          </a:p>
          <a:p>
            <a:pPr algn="ctr"/>
            <a:r>
              <a:rPr lang="en-US" dirty="0" smtClean="0"/>
              <a:t>+1 Sapphire</a:t>
            </a:r>
          </a:p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Woody Alexander</a:t>
            </a:r>
          </a:p>
          <a:p>
            <a:pPr algn="ctr"/>
            <a:r>
              <a:rPr lang="en-US" dirty="0" smtClean="0"/>
              <a:t>+3 Sapphires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24200" y="56388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Past Due/Over Due</a:t>
            </a:r>
          </a:p>
          <a:p>
            <a:pPr algn="ctr"/>
            <a:r>
              <a:rPr lang="en-US" b="1" dirty="0" err="1" smtClean="0"/>
              <a:t>Wendall</a:t>
            </a:r>
            <a:r>
              <a:rPr lang="en-US" b="1" dirty="0" smtClean="0"/>
              <a:t> Ritz</a:t>
            </a:r>
          </a:p>
          <a:p>
            <a:pPr algn="ctr"/>
            <a:r>
              <a:rPr lang="en-US" dirty="0" smtClean="0"/>
              <a:t>+3 Sapphires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6" y="1295400"/>
            <a:ext cx="7449327" cy="23987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1849" y="4114800"/>
            <a:ext cx="7467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Annual Installation Banquet</a:t>
            </a:r>
          </a:p>
          <a:p>
            <a:pPr algn="ctr"/>
            <a:r>
              <a:rPr lang="en-US" sz="2800" dirty="0" smtClean="0"/>
              <a:t>Wednesday, June 15, 2016</a:t>
            </a:r>
          </a:p>
          <a:p>
            <a:pPr algn="ctr"/>
            <a:r>
              <a:rPr lang="en-US" sz="2000" dirty="0" smtClean="0"/>
              <a:t>Special Guest: District Governor Larry Webb</a:t>
            </a:r>
          </a:p>
          <a:p>
            <a:pPr algn="ctr"/>
            <a:endParaRPr lang="en-US" sz="2800" dirty="0"/>
          </a:p>
          <a:p>
            <a:pPr algn="ctr"/>
            <a:r>
              <a:rPr lang="en-US" dirty="0" smtClean="0"/>
              <a:t>Richardson Woman’s Club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90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846" y="275969"/>
            <a:ext cx="2485806" cy="800462"/>
          </a:xfrm>
          <a:prstGeom prst="rect">
            <a:avLst/>
          </a:prstGeom>
        </p:spPr>
      </p:pic>
      <p:pic>
        <p:nvPicPr>
          <p:cNvPr id="1029" name="Picture 5" descr="https://www.texes068.com/wp-content/uploads/2014/12/attabo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28774"/>
            <a:ext cx="238125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bakerjd99.files.wordpress.com/2013/08/dilbert-attaboy.png?w=640&amp;h=19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749" y="4876800"/>
            <a:ext cx="60960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fit-ographer.com/wp-content/uploads/2013/03/Attagir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775" y="1541540"/>
            <a:ext cx="2314733" cy="322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73418" y="1079875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It’s time for our annual…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6816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446038"/>
            <a:ext cx="76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  <a:r>
              <a:rPr lang="en-US" dirty="0" smtClean="0"/>
              <a:t> </a:t>
            </a:r>
          </a:p>
          <a:p>
            <a:r>
              <a:rPr lang="en-US" b="1" dirty="0" smtClean="0"/>
              <a:t>Gwen Savant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Many hours on several committees to make sure “the notes” are documented, accurate and available!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Excellent work as Secretary. A great smile welcoming all our visitors!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Being cheerful, positive. Always willing to jump in and help!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Four living up to the Four-Way-Test!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65" y="609600"/>
            <a:ext cx="1066800" cy="150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78951" y="3037300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Karen Ellis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Successful leadership of Scholarship Committee!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Overall service as Chairman of Community Events!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4960040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Bill Latham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Always willing to serve above self…whenever asked!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Filling in and covering Secretary duties when Gwen was unavailable.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58" y="3037300"/>
            <a:ext cx="862013" cy="1499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89" y="4943564"/>
            <a:ext cx="819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s://trademarks.justia.com/media/image.php?serial=853407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201" y="2889336"/>
            <a:ext cx="951956" cy="162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www.clairegoldthorp.com/wp-content/uploads/2014/04/ATTA_girl_final_500x500-500x42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896" y="295835"/>
            <a:ext cx="1246261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http://rlv.zcache.com/seal_of_approval_atta_boy_stickers_atta_boy-r68a2bd466a6842c69c8521c0b25224ee_v9waf_8byvr_630.jpg?view_padding=%5B285%2C0%2C285%2C0%5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272" y="4943564"/>
            <a:ext cx="2113811" cy="11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99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5430" y="345638"/>
            <a:ext cx="6934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Woody Alexander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Constant leadership on the International front!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Consistent efforts in making sure the Rotary grant process did</a:t>
            </a:r>
          </a:p>
          <a:p>
            <a:r>
              <a:rPr lang="en-US" dirty="0" smtClean="0"/>
              <a:t>      not fall through the cracks!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Great follow through and good humor on the glamorous </a:t>
            </a:r>
            <a:r>
              <a:rPr lang="en-US" dirty="0" err="1" smtClean="0"/>
              <a:t>potty</a:t>
            </a:r>
            <a:r>
              <a:rPr lang="en-US" dirty="0" smtClean="0"/>
              <a:t> project in India…truly giving RERC an International footprint and accomplishment we all can share and take pride in!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71187" y="2930961"/>
            <a:ext cx="6934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Tom Brooks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Weekly bulletin excellence!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Dedicated service!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Always willing to do whatever needs doing!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25" y="419708"/>
            <a:ext cx="990367" cy="130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40" y="2930961"/>
            <a:ext cx="83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15349" y="4876800"/>
            <a:ext cx="693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David </a:t>
            </a:r>
            <a:r>
              <a:rPr lang="en-US" b="1" dirty="0" err="1" smtClean="0"/>
              <a:t>Loughridge</a:t>
            </a:r>
            <a:endParaRPr lang="en-US" b="1" dirty="0" smtClean="0"/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Having many, many years ago, started Santa’s Village that led to RERC’s continued Community Service of running K-Elf Studio, which enjoyed yet another outstanding year under Karen’s leadership.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61" y="4962286"/>
            <a:ext cx="905497" cy="126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http://clubrunner.blob.core.windows.net/00000004322/Images/Girls-HS-Toilet-Dedicatio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28600"/>
            <a:ext cx="2219325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http://clubrunner.blob.core.windows.net/00000004322/Images/RERC-Girls-School-Toilet-Plaque-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14053"/>
            <a:ext cx="1095958" cy="1416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197" y="2812588"/>
            <a:ext cx="1752600" cy="226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630" y="4648200"/>
            <a:ext cx="985838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45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2127" y="5183326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Scott Dunn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Stepping in on short notice to coordinate the student 4-Way Test program after Amanda resigned from the Club to take on a new job.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319043"/>
            <a:ext cx="6934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Scott Zimmerman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Extraordinary work on this year’s Casino Night!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Extraordinary work and vision already underway for our new Signature Fundraising format in 2017. Has the “Big Picture” in mind and is leading the effort.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Outstanding work heading up programs that have been interesting and timely! One of the most time-consuming and crucial jobs in our club!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Being a positive influencer and motivator!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3" y="319043"/>
            <a:ext cx="1281157" cy="128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76400" y="3429000"/>
            <a:ext cx="6934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To</a:t>
            </a:r>
          </a:p>
          <a:p>
            <a:r>
              <a:rPr lang="en-US" b="1" dirty="0" smtClean="0"/>
              <a:t>Theresa Yarbrough</a:t>
            </a:r>
          </a:p>
          <a:p>
            <a:r>
              <a:rPr lang="en-US" u="sng" dirty="0" smtClean="0"/>
              <a:t>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Leadership and guidance of RYLA program!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Dogged determination working to make an Interact Club a reality!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61" y="3458364"/>
            <a:ext cx="949527" cy="126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2" y="5183326"/>
            <a:ext cx="913249" cy="136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0" descr="C:\Users\macphersonb\AppData\Local\Microsoft\Windows\Temporary Internet Files\Content.IE5\6MMAFVGM\image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52400"/>
            <a:ext cx="1266825" cy="135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charlottehenleybabb.com/wp-content/uploads/2013/01/atta-girl-by-inkadikad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200400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357" y="4876800"/>
            <a:ext cx="1524000" cy="1140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694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7032</TotalTime>
  <Words>811</Words>
  <Application>Microsoft Office PowerPoint</Application>
  <PresentationFormat>On-screen Show (4:3)</PresentationFormat>
  <Paragraphs>156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MacPherson</dc:creator>
  <cp:lastModifiedBy>Per Treven</cp:lastModifiedBy>
  <cp:revision>44</cp:revision>
  <dcterms:created xsi:type="dcterms:W3CDTF">2016-06-10T01:52:33Z</dcterms:created>
  <dcterms:modified xsi:type="dcterms:W3CDTF">2016-07-06T12:56:24Z</dcterms:modified>
</cp:coreProperties>
</file>